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77F7CB-F69B-41FD-B5B2-C37FF0A4C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88AD87-A058-4CA9-BF3A-A4A36A550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86785E-958E-4B95-B555-F4B9DE05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4A64A8-45A8-4ED2-875E-C2B3D9A6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34E78A-A657-4F71-B60F-AE005FA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27914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0FD7B-35B6-4A61-A583-87A525EE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23BC15-1AF7-4D0A-8AE1-5DDDEF88E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F5AF83-D82E-4AF0-A485-769A5601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3FD467-AB9D-40B4-9F50-EA14548B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C2AB43-5693-408D-97E3-BC3F213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595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EC83C49-DD47-4E0E-876C-9E1DC27E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EE6C66-0D78-4ACE-84E3-B1C9E9D61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1BA7AB-9A52-4CAD-A8B5-9FA8772C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484EC1-14CE-47E3-BC90-B08E7D92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5DBF-DA57-4D78-9003-69907ECF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73391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0CE231-8FAB-47D7-8411-3112BAC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61D903-E39B-4F06-8176-9D1CD964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EABE64-7402-4BA3-8E72-A26C7D60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0A7165-48EA-4D2C-84DD-C5AC1AB8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C61613-CB4D-42E9-B4E1-ED953E8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53416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07CE5-C70F-464D-B6A0-8008C6DD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1D1A31-035C-44BF-8E08-8C8B27E9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F9AC1E-C6C6-48AF-B65F-35049449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A41AA8-9C04-4F09-89ED-64017ECF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F27592-1FF5-48C6-8E1B-8DBA2AD6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47442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B9942-B727-48C2-B467-F91E1200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742ABE-44F3-4DEC-925B-77B85F1E9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78480C7-A813-4F3E-8906-B9116049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6570D4-7832-446F-A8A2-E8ADEED1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D64843-700D-4D2D-9F45-799E3142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33640E-18D1-47D7-AD69-909B3D38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326165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B219D-5BE6-403F-A5B1-0F707A93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B2AD95-0A35-4619-B7B5-6CEACE64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96DFF07-7910-4D8E-BA62-1F1D18ACE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9E0DD2-607B-48ED-91A4-9C20B4DE8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CDF0787-3984-45E9-BBD6-3C6E9B77F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868DCD3-C150-468E-821E-4447E25D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19A909-4209-43D2-BCD4-A784AFAC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7883D80-3802-4FC3-96A1-D6E1F73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17812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C4EAA-2741-465D-9907-DCA6F02D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BE47B9-6E71-4A6C-B942-F110AE42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F053431-0B8B-4FE7-9E24-53F77328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2F0BD8-FF43-48C4-9E07-1BCA5A48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03971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F5BDF42-657A-48A5-A58A-155C1235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83FB402-8928-489F-8763-A02788EF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DA3433-C592-4288-9339-9B8EAE9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20903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F3C83-ECFE-4093-87D5-F599767E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9A3567-F479-42C5-B058-40A2BFF9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C628CE-7F8E-471A-96D0-D1C96524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62ABEF-186A-475E-B441-3290196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CF1B4C7-BEC0-4C60-B1C3-62E4222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1A1A08-2604-440A-811D-4109BEA4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946589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A93318-AC6E-4E7D-87E0-8C19DB71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A612F6D-33A5-4131-8E1B-1627AF72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C2C9A6-B703-42B3-B8A9-30D0560D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FB416CC-26BF-4E2D-ABFD-0882D2C5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D60887-7F09-4783-B6E2-01AADB8F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54DEFD-501D-444E-A2F5-677D81DD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69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60EA91A-945D-4EDC-A15D-2981229E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5A7BA1-5E0F-4F6C-B982-B95A475B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36ED17-161E-402C-89C6-42C2A5CA4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ECFB-F0A3-4321-AD65-6D3A6C9CEE97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F65A8B-30D5-491A-9811-2E3C7BA6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FC89F6-4C66-4203-97EB-035768844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0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  <p:sndAc>
      <p:stSnd>
        <p:snd r:embed="rId13" name="bomb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7CD6C-E4C0-45B3-A905-81C9772B2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Minimum kiválasztásos rendezés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DE9667-4364-423F-BF3C-27683D62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Újváris</a:t>
            </a:r>
            <a:r>
              <a:rPr lang="hu-HU" dirty="0"/>
              <a:t> </a:t>
            </a:r>
            <a:r>
              <a:rPr lang="hu-HU" dirty="0" err="1"/>
              <a:t>Gáberiel</a:t>
            </a:r>
            <a:r>
              <a:rPr lang="hu-HU" dirty="0"/>
              <a:t> </a:t>
            </a:r>
          </a:p>
          <a:p>
            <a:r>
              <a:rPr lang="hu-HU" dirty="0"/>
              <a:t>Lead </a:t>
            </a:r>
            <a:r>
              <a:rPr lang="hu-HU" dirty="0" err="1"/>
              <a:t>Engineer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89009648"/>
      </p:ext>
    </p:extLst>
  </p:cSld>
  <p:clrMapOvr>
    <a:masterClrMapping/>
  </p:clrMapOvr>
  <p:transition spd="slow">
    <p:randomBar dir="vert"/>
    <p:sndAc>
      <p:stSnd>
        <p:snd r:embed="rId2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DE6B86-4B82-4469-9326-45B07C3D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Minimum kiválasztásos rendezés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EE6059-B08F-46BA-B01A-2DD50B81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algoritmus ami legkisebb </a:t>
            </a:r>
            <a:r>
              <a:rPr lang="hu-HU" dirty="0" err="1"/>
              <a:t>tőll</a:t>
            </a:r>
            <a:r>
              <a:rPr lang="hu-HU" dirty="0"/>
              <a:t> a legnagyobb elemig </a:t>
            </a:r>
            <a:r>
              <a:rPr lang="hu-HU" dirty="0" err="1"/>
              <a:t>szorítoz</a:t>
            </a:r>
            <a:r>
              <a:rPr lang="hu-HU" dirty="0"/>
              <a:t>.</a:t>
            </a:r>
          </a:p>
          <a:p>
            <a:r>
              <a:rPr lang="hu-HU" dirty="0"/>
              <a:t>Mingig A legkisebb elemet keresi a listába. Azután hogy megtalálja a legkisebbet Első helybe teszi és ismétel.  Az új elemet a már szortírozott elem után teszi és a már </a:t>
            </a:r>
            <a:r>
              <a:rPr lang="hu-HU" dirty="0" err="1"/>
              <a:t>szortíroziot</a:t>
            </a:r>
            <a:r>
              <a:rPr lang="hu-HU" dirty="0"/>
              <a:t> elemeket ignorálva </a:t>
            </a:r>
            <a:r>
              <a:rPr lang="hu-HU" dirty="0" err="1"/>
              <a:t>továbblép</a:t>
            </a:r>
            <a:r>
              <a:rPr lang="hu-HU" dirty="0"/>
              <a:t> és ismét a legkisebb elemet kezdi keresni a szortírozástalan listában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F1E1744-A717-42D5-A0BC-9AA9D0B8D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5" y="4508500"/>
            <a:ext cx="8143672" cy="2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7699"/>
      </p:ext>
    </p:extLst>
  </p:cSld>
  <p:clrMapOvr>
    <a:masterClrMapping/>
  </p:clrMapOvr>
  <p:transition spd="slow">
    <p:randomBar dir="vert"/>
    <p:sndAc>
      <p:stSnd>
        <p:snd r:embed="rId2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41942E-D111-4A23-9D52-019E140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Ábrázolás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66BBC9-F835-4B6E-B55F-12793F7FF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-19566"/>
            <a:ext cx="2581275" cy="2496554"/>
          </a:xfrm>
        </p:spPr>
      </p:pic>
      <p:pic>
        <p:nvPicPr>
          <p:cNvPr id="9" name="Képernyőfelvétel 8">
            <a:hlinkClick r:id="" action="ppaction://media"/>
            <a:extLst>
              <a:ext uri="{FF2B5EF4-FFF2-40B4-BE49-F238E27FC236}">
                <a16:creationId xmlns:a16="http://schemas.microsoft.com/office/drawing/2014/main" id="{CEC9D4FB-CB11-470D-A2BC-3D20A1189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49" y="2476988"/>
            <a:ext cx="10687051" cy="40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4390"/>
      </p:ext>
    </p:extLst>
  </p:cSld>
  <p:clrMapOvr>
    <a:masterClrMapping/>
  </p:clrMapOvr>
  <p:transition spd="slow">
    <p:randomBar dir="vert"/>
    <p:sndAc>
      <p:stSnd>
        <p:snd r:embed="rId4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D2E5A-7798-450B-AD1F-B403D9F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5D2BE0-3B03-42D0-BEBA-17DF1F25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optimalizációnak köszönhetően a cserés rendezésnél gyorsabb nagyméretű tömbök rendezésében, azonban az algoritmus futási ideje még mindig a négyzeteshez közelít.</a:t>
            </a:r>
          </a:p>
          <a:p>
            <a:endParaRPr lang="hu-HU" dirty="0"/>
          </a:p>
          <a:p>
            <a:r>
              <a:rPr lang="hu-HU" dirty="0"/>
              <a:t>Ha egy algoritmus lejárási ideje négyzetes nő az elemek hozzáadásával akkor az az algoritmus akkor exponenciálisan nő a  teljesítéshez szükségez idő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C0F5C0-F8CB-4C78-ACD1-B609C214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11969"/>
            <a:ext cx="3535362" cy="209214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F3A607-E117-450E-B09B-567BF76E9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929188"/>
            <a:ext cx="1905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7843"/>
      </p:ext>
    </p:extLst>
  </p:cSld>
  <p:clrMapOvr>
    <a:masterClrMapping/>
  </p:clrMapOvr>
  <p:transition spd="slow">
    <p:randomBar dir="vert"/>
    <p:sndAc>
      <p:stSnd>
        <p:snd r:embed="rId2" name="bomb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FC8C54-4CA9-4FFE-AD69-87858235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A6CE56-786F-41B9-AF20-C11FA069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az algoritmus elvégzi a munkáját egy elég </a:t>
            </a:r>
            <a:r>
              <a:rPr lang="hu-HU" dirty="0" err="1"/>
              <a:t>effective</a:t>
            </a:r>
            <a:r>
              <a:rPr lang="hu-HU" dirty="0"/>
              <a:t> </a:t>
            </a:r>
            <a:r>
              <a:rPr lang="hu-HU" dirty="0" err="1"/>
              <a:t>módszerel</a:t>
            </a:r>
            <a:endParaRPr lang="hu-HU" dirty="0"/>
          </a:p>
          <a:p>
            <a:r>
              <a:rPr lang="hu-HU" dirty="0"/>
              <a:t>De Sok Elemű listák szortírozása még </a:t>
            </a:r>
            <a:r>
              <a:rPr lang="hu-HU" dirty="0" err="1"/>
              <a:t>ígyis</a:t>
            </a:r>
            <a:r>
              <a:rPr lang="hu-HU" dirty="0"/>
              <a:t> időbe fog </a:t>
            </a:r>
            <a:r>
              <a:rPr lang="hu-HU" dirty="0" err="1"/>
              <a:t>kerüni</a:t>
            </a:r>
            <a:r>
              <a:rPr lang="hu-HU" dirty="0"/>
              <a:t> . </a:t>
            </a:r>
          </a:p>
        </p:txBody>
      </p:sp>
    </p:spTree>
    <p:extLst>
      <p:ext uri="{BB962C8B-B14F-4D97-AF65-F5344CB8AC3E}">
        <p14:creationId xmlns:p14="http://schemas.microsoft.com/office/powerpoint/2010/main" val="2670055352"/>
      </p:ext>
    </p:extLst>
  </p:cSld>
  <p:clrMapOvr>
    <a:masterClrMapping/>
  </p:clrMapOvr>
  <p:transition spd="slow">
    <p:randomBar dir="vert"/>
    <p:sndAc>
      <p:stSnd>
        <p:snd r:embed="rId2" name="bomb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A9558C-AF87-4B7C-8E20-85CF889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01F7867-2B23-4B20-AFC8-CB16DA6B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" y="2235993"/>
            <a:ext cx="4386263" cy="4386263"/>
          </a:xfrm>
        </p:spPr>
      </p:pic>
    </p:spTree>
    <p:extLst>
      <p:ext uri="{BB962C8B-B14F-4D97-AF65-F5344CB8AC3E}">
        <p14:creationId xmlns:p14="http://schemas.microsoft.com/office/powerpoint/2010/main" val="301132913"/>
      </p:ext>
    </p:extLst>
  </p:cSld>
  <p:clrMapOvr>
    <a:masterClrMapping/>
  </p:clrMapOvr>
  <p:transition spd="slow">
    <p:randomBar dir="vert"/>
    <p:sndAc>
      <p:stSnd>
        <p:snd r:embed="rId2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136</Words>
  <Application>Microsoft Office PowerPoint</Application>
  <PresentationFormat>Szélesvásznú</PresentationFormat>
  <Paragraphs>17</Paragraphs>
  <Slides>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Minimum kiválasztásos rendezés</vt:lpstr>
      <vt:lpstr>Minimum kiválasztásos rendezés</vt:lpstr>
      <vt:lpstr>Ábrázolás</vt:lpstr>
      <vt:lpstr>Teljesítmény</vt:lpstr>
      <vt:lpstr>Összegzés 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Kaptam??</dc:title>
  <dc:creator>Uivarosi Gabriel</dc:creator>
  <cp:lastModifiedBy>Uivarosi Gabriel</cp:lastModifiedBy>
  <cp:revision>9</cp:revision>
  <dcterms:created xsi:type="dcterms:W3CDTF">2023-11-10T11:37:09Z</dcterms:created>
  <dcterms:modified xsi:type="dcterms:W3CDTF">2023-11-10T13:09:57Z</dcterms:modified>
</cp:coreProperties>
</file>